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4" r:id="rId2"/>
    <p:sldId id="282" r:id="rId3"/>
    <p:sldId id="285" r:id="rId4"/>
    <p:sldId id="257" r:id="rId5"/>
    <p:sldId id="286" r:id="rId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69322" autoAdjust="0"/>
  </p:normalViewPr>
  <p:slideViewPr>
    <p:cSldViewPr>
      <p:cViewPr varScale="1">
        <p:scale>
          <a:sx n="69" d="100"/>
          <a:sy n="69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D8C0-784E-4360-BE1D-7FE7AB8132F8}" type="datetimeFigureOut">
              <a:rPr lang="nl-NL" smtClean="0"/>
              <a:t>29-06-16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F7D7D-1745-4C20-89E5-265C7A2ED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82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5449-7EC2-4608-A557-B061B3268DF4}" type="datetimeFigureOut">
              <a:rPr lang="nl-NL" smtClean="0"/>
              <a:t>29-06-16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9B0D5-AA49-43A7-9FB5-E28F0AE55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54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B0D5-AA49-43A7-9FB5-E28F0AE554E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32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B0D5-AA49-43A7-9FB5-E28F0AE554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32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B0D5-AA49-43A7-9FB5-E28F0AE554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32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Meetnetwerk met 200 aansluit punten,</a:t>
            </a:r>
            <a:r>
              <a:rPr lang="nl-NL" baseline="0" dirty="0" smtClean="0"/>
              <a:t> die meten: mobiliteit, leefklimaat (= temperatuur, druk, regen, fijnstof, CO2) geluid</a:t>
            </a:r>
          </a:p>
          <a:p>
            <a:endParaRPr lang="nl-NL" baseline="0" dirty="0" smtClean="0"/>
          </a:p>
          <a:p>
            <a:r>
              <a:rPr lang="nl-NL" baseline="0" dirty="0" smtClean="0"/>
              <a:t>Uitbreidingen naar bedrijventerreinen en TT Circuit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B0D5-AA49-43A7-9FB5-E28F0AE554E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32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 smtClean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B0D5-AA49-43A7-9FB5-E28F0AE554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37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8D4F-0B1E-48FE-A4ED-48C22C94F9AE}" type="datetime1">
              <a:rPr lang="nl-NL" smtClean="0"/>
              <a:t>29-06-16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85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22C2-7A18-42BA-A4E7-D6E90A58311B}" type="datetime1">
              <a:rPr lang="nl-NL" smtClean="0"/>
              <a:t>29-06-16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82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4710-F350-43FB-8BCF-3CB65BA456E4}" type="datetime1">
              <a:rPr lang="nl-NL" smtClean="0"/>
              <a:t>29-06-16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21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3CF0-BE38-4C9C-A522-04B856BCED39}" type="datetime1">
              <a:rPr lang="nl-NL" smtClean="0"/>
              <a:t>29-06-16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91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C016-F4DD-4960-AE1A-C8E11083BA47}" type="datetime1">
              <a:rPr lang="nl-NL" smtClean="0"/>
              <a:t>29-06-16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37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FB2B-AB29-44E2-A090-8A2D61F8B9B9}" type="datetime1">
              <a:rPr lang="nl-NL" smtClean="0"/>
              <a:t>29-06-16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2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E86E-2895-469B-B33A-7ECF9BAB58C6}" type="datetime1">
              <a:rPr lang="nl-NL" smtClean="0"/>
              <a:t>29-06-16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71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92B-D4C2-49F9-9045-CCEE4FEC9D04}" type="datetime1">
              <a:rPr lang="nl-NL" smtClean="0"/>
              <a:t>29-06-16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54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05C0-48D9-481C-BB7E-8815B46B8F60}" type="datetime1">
              <a:rPr lang="nl-NL" smtClean="0"/>
              <a:t>29-06-16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72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BBA2-96DD-4774-A788-633C0182555B}" type="datetime1">
              <a:rPr lang="nl-NL" smtClean="0"/>
              <a:t>29-06-16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56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F54D-143C-4FC3-95B4-641FDC9BDC1F}" type="datetime1">
              <a:rPr lang="nl-NL" smtClean="0"/>
              <a:t>29-06-16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4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0B92-5583-4FBB-8144-0E2C15532FE2}" type="datetime1">
              <a:rPr lang="nl-NL" smtClean="0"/>
              <a:t>29-06-16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5AFE-C66A-4A4D-99CD-6C40BB421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7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Assen - TT Circuit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584776" cy="4464496"/>
          </a:xfrm>
        </p:spPr>
        <p:txBody>
          <a:bodyPr>
            <a:normAutofit/>
          </a:bodyPr>
          <a:lstStyle/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- Zondag 26 juni </a:t>
            </a:r>
            <a:r>
              <a:rPr lang="nl-NL" sz="2500" dirty="0" err="1" smtClean="0">
                <a:solidFill>
                  <a:schemeClr val="tx1"/>
                </a:solidFill>
              </a:rPr>
              <a:t>Motul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>
                <a:solidFill>
                  <a:schemeClr val="tx1"/>
                </a:solidFill>
              </a:rPr>
              <a:t>TT Assen</a:t>
            </a: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- Grootste </a:t>
            </a:r>
            <a:r>
              <a:rPr lang="nl-NL" sz="2500" dirty="0">
                <a:solidFill>
                  <a:schemeClr val="tx1"/>
                </a:solidFill>
              </a:rPr>
              <a:t>sport event in </a:t>
            </a:r>
            <a:r>
              <a:rPr lang="nl-NL" sz="2500" dirty="0" smtClean="0">
                <a:solidFill>
                  <a:schemeClr val="tx1"/>
                </a:solidFill>
              </a:rPr>
              <a:t>Nederland</a:t>
            </a:r>
            <a:endParaRPr lang="nl-NL" sz="2500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500" dirty="0" smtClean="0">
                <a:solidFill>
                  <a:schemeClr val="tx1"/>
                </a:solidFill>
              </a:rPr>
              <a:t>&gt; </a:t>
            </a:r>
            <a:r>
              <a:rPr lang="nl-NL" sz="2500" dirty="0">
                <a:solidFill>
                  <a:schemeClr val="tx1"/>
                </a:solidFill>
              </a:rPr>
              <a:t>100.000 </a:t>
            </a:r>
            <a:r>
              <a:rPr lang="nl-NL" sz="2500" dirty="0" smtClean="0">
                <a:solidFill>
                  <a:schemeClr val="tx1"/>
                </a:solidFill>
              </a:rPr>
              <a:t>motorfans; veel nationaliteiten</a:t>
            </a:r>
          </a:p>
          <a:p>
            <a:pPr marL="342900" indent="-342900" algn="l">
              <a:buFontTx/>
              <a:buChar char="-"/>
            </a:pPr>
            <a:r>
              <a:rPr lang="nl-NL" sz="2500" dirty="0" smtClean="0">
                <a:solidFill>
                  <a:schemeClr val="tx1"/>
                </a:solidFill>
              </a:rPr>
              <a:t>TT Festival</a:t>
            </a:r>
          </a:p>
          <a:p>
            <a:pPr algn="l"/>
            <a:endParaRPr lang="nl-NL" sz="2500" dirty="0" smtClean="0">
              <a:solidFill>
                <a:schemeClr val="tx1"/>
              </a:solidFill>
            </a:endParaRPr>
          </a:p>
          <a:p>
            <a:pPr algn="l"/>
            <a:endParaRPr lang="nl-NL" sz="2500" dirty="0">
              <a:solidFill>
                <a:schemeClr val="tx1"/>
              </a:solidFill>
            </a:endParaRPr>
          </a:p>
          <a:p>
            <a:pPr algn="l"/>
            <a:endParaRPr lang="nl-NL" sz="2500" dirty="0" smtClean="0">
              <a:solidFill>
                <a:schemeClr val="tx1"/>
              </a:solidFill>
            </a:endParaRPr>
          </a:p>
          <a:p>
            <a:pPr algn="l"/>
            <a:endParaRPr lang="nl-NL" sz="2500" dirty="0">
              <a:solidFill>
                <a:schemeClr val="tx1"/>
              </a:solidFill>
            </a:endParaRPr>
          </a:p>
          <a:p>
            <a:pPr algn="l"/>
            <a:endParaRPr lang="nl-NL" sz="25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4" descr="H:\My Pictures\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89" y="3789040"/>
            <a:ext cx="3108865" cy="20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541776" cy="2068064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02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584776" cy="4464496"/>
          </a:xfrm>
        </p:spPr>
        <p:txBody>
          <a:bodyPr>
            <a:normAutofit/>
          </a:bodyPr>
          <a:lstStyle/>
          <a:p>
            <a:pPr algn="l"/>
            <a:endParaRPr lang="nl-NL" sz="2500" dirty="0" smtClean="0">
              <a:solidFill>
                <a:schemeClr val="tx1"/>
              </a:solidFill>
            </a:endParaRPr>
          </a:p>
          <a:p>
            <a:pPr algn="l"/>
            <a:endParaRPr lang="nl-NL" sz="2500" dirty="0" smtClean="0">
              <a:solidFill>
                <a:schemeClr val="tx1"/>
              </a:solidFill>
            </a:endParaRPr>
          </a:p>
          <a:p>
            <a:pPr algn="l"/>
            <a:endParaRPr lang="nl-NL" sz="2500" dirty="0">
              <a:solidFill>
                <a:schemeClr val="tx1"/>
              </a:solidFill>
            </a:endParaRPr>
          </a:p>
          <a:p>
            <a:pPr algn="l"/>
            <a:endParaRPr lang="nl-NL" sz="2500" dirty="0" smtClean="0">
              <a:solidFill>
                <a:schemeClr val="tx1"/>
              </a:solidFill>
            </a:endParaRP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- 68.000 inwoners</a:t>
            </a: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- 36.000 banen</a:t>
            </a: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(zorg, diensten)</a:t>
            </a: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- </a:t>
            </a:r>
            <a:r>
              <a:rPr lang="nl-NL" sz="2500" dirty="0" err="1" smtClean="0">
                <a:solidFill>
                  <a:schemeClr val="tx1"/>
                </a:solidFill>
              </a:rPr>
              <a:t>FlorijnAs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(wegen, station</a:t>
            </a:r>
            <a:r>
              <a:rPr lang="nl-NL" sz="2500" smtClean="0">
                <a:solidFill>
                  <a:schemeClr val="tx1"/>
                </a:solidFill>
              </a:rPr>
              <a:t>, kanaal</a:t>
            </a:r>
            <a:r>
              <a:rPr lang="nl-NL" sz="25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Picture 2" descr="H:\My Pictures\s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16835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y Pictures\br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61" y="160961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y Pictures\images4ATLH0F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579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65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92088"/>
          </a:xfrm>
        </p:spPr>
        <p:txBody>
          <a:bodyPr>
            <a:normAutofit/>
          </a:bodyPr>
          <a:lstStyle/>
          <a:p>
            <a:r>
              <a:rPr lang="nl-NL" dirty="0" smtClean="0"/>
              <a:t>Living Lab 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584776" cy="4176464"/>
          </a:xfrm>
        </p:spPr>
        <p:txBody>
          <a:bodyPr>
            <a:normAutofit/>
          </a:bodyPr>
          <a:lstStyle/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Thema: Sensortechnologie</a:t>
            </a:r>
          </a:p>
          <a:p>
            <a:pPr algn="l"/>
            <a:endParaRPr lang="nl-NL" sz="2500" dirty="0">
              <a:solidFill>
                <a:schemeClr val="tx1"/>
              </a:solidFill>
            </a:endParaRP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Cluster van kennisinstellingen, testfaciliteiten, overheid en andere partijen</a:t>
            </a:r>
          </a:p>
          <a:p>
            <a:pPr algn="l"/>
            <a:endParaRPr lang="nl-NL" sz="2500" dirty="0" smtClean="0">
              <a:solidFill>
                <a:schemeClr val="tx1"/>
              </a:solidFill>
            </a:endParaRP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o.a.</a:t>
            </a:r>
            <a:endParaRPr lang="nl-NL" sz="2500" dirty="0">
              <a:solidFill>
                <a:schemeClr val="tx1"/>
              </a:solidFill>
            </a:endParaRP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Incas3</a:t>
            </a: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Hanzehogeschool</a:t>
            </a:r>
          </a:p>
          <a:p>
            <a:pPr algn="l"/>
            <a:r>
              <a:rPr lang="nl-NL" sz="2500" dirty="0" smtClean="0">
                <a:solidFill>
                  <a:schemeClr val="tx1"/>
                </a:solidFill>
              </a:rPr>
              <a:t>Sensor City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3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8"/>
            <a:ext cx="9167664" cy="68757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Sensor City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584776" cy="4680520"/>
          </a:xfrm>
        </p:spPr>
        <p:txBody>
          <a:bodyPr>
            <a:normAutofit/>
          </a:bodyPr>
          <a:lstStyle/>
          <a:p>
            <a:pPr algn="l"/>
            <a:endParaRPr lang="nl-NL" sz="2800" dirty="0"/>
          </a:p>
          <a:p>
            <a:pPr algn="l"/>
            <a:endParaRPr lang="nl-NL" sz="2500" dirty="0" smtClean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0492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46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792088"/>
          </a:xfrm>
        </p:spPr>
        <p:txBody>
          <a:bodyPr>
            <a:noAutofit/>
          </a:bodyPr>
          <a:lstStyle/>
          <a:p>
            <a:r>
              <a:rPr lang="nl-NL" sz="4000" dirty="0" smtClean="0"/>
              <a:t>Living Lab Assen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15616" y="2060848"/>
            <a:ext cx="6512768" cy="4032448"/>
          </a:xfrm>
        </p:spPr>
        <p:txBody>
          <a:bodyPr>
            <a:noAutofit/>
          </a:bodyPr>
          <a:lstStyle/>
          <a:p>
            <a:pPr algn="l"/>
            <a:endParaRPr lang="nl-NL" sz="2800" dirty="0" smtClean="0">
              <a:solidFill>
                <a:schemeClr val="tx1"/>
              </a:solidFill>
            </a:endParaRPr>
          </a:p>
          <a:p>
            <a:pPr algn="l"/>
            <a:r>
              <a:rPr lang="nl-NL" sz="2800" dirty="0" smtClean="0">
                <a:solidFill>
                  <a:schemeClr val="tx1"/>
                </a:solidFill>
              </a:rPr>
              <a:t>E Intelligence:</a:t>
            </a:r>
          </a:p>
          <a:p>
            <a:pPr algn="l"/>
            <a:r>
              <a:rPr lang="nl-NL" sz="2800" dirty="0">
                <a:solidFill>
                  <a:schemeClr val="tx1"/>
                </a:solidFill>
              </a:rPr>
              <a:t>	</a:t>
            </a:r>
            <a:endParaRPr lang="nl-NL" sz="2800" dirty="0" smtClean="0">
              <a:solidFill>
                <a:schemeClr val="tx1"/>
              </a:solidFill>
            </a:endParaRPr>
          </a:p>
          <a:p>
            <a:pPr algn="l"/>
            <a:r>
              <a:rPr lang="nl-NL" sz="2800" dirty="0">
                <a:solidFill>
                  <a:schemeClr val="tx1"/>
                </a:solidFill>
              </a:rPr>
              <a:t>	</a:t>
            </a:r>
            <a:r>
              <a:rPr lang="nl-NL" sz="2800" dirty="0" err="1" smtClean="0">
                <a:solidFill>
                  <a:schemeClr val="tx1"/>
                </a:solidFill>
              </a:rPr>
              <a:t>na-oorlogse</a:t>
            </a:r>
            <a:r>
              <a:rPr lang="nl-NL" sz="2800" dirty="0" smtClean="0">
                <a:solidFill>
                  <a:schemeClr val="tx1"/>
                </a:solidFill>
              </a:rPr>
              <a:t> wijk</a:t>
            </a:r>
          </a:p>
          <a:p>
            <a:pPr algn="l"/>
            <a:r>
              <a:rPr lang="nl-NL" sz="2800" dirty="0">
                <a:solidFill>
                  <a:schemeClr val="tx1"/>
                </a:solidFill>
              </a:rPr>
              <a:t>	</a:t>
            </a:r>
            <a:r>
              <a:rPr lang="nl-NL" sz="2800" dirty="0" smtClean="0">
                <a:solidFill>
                  <a:schemeClr val="tx1"/>
                </a:solidFill>
              </a:rPr>
              <a:t>stimuleren afname energie- en </a:t>
            </a:r>
          </a:p>
          <a:p>
            <a:pPr algn="l"/>
            <a:r>
              <a:rPr lang="nl-NL" sz="2800" dirty="0">
                <a:solidFill>
                  <a:schemeClr val="tx1"/>
                </a:solidFill>
              </a:rPr>
              <a:t>	</a:t>
            </a:r>
            <a:r>
              <a:rPr lang="nl-NL" sz="2800" dirty="0" smtClean="0">
                <a:solidFill>
                  <a:schemeClr val="tx1"/>
                </a:solidFill>
              </a:rPr>
              <a:t>autogebruik</a:t>
            </a:r>
          </a:p>
          <a:p>
            <a:pPr algn="l"/>
            <a:r>
              <a:rPr lang="nl-NL" sz="2800" dirty="0">
                <a:solidFill>
                  <a:schemeClr val="tx1"/>
                </a:solidFill>
              </a:rPr>
              <a:t>	</a:t>
            </a:r>
            <a:r>
              <a:rPr lang="nl-NL" sz="2800" dirty="0" smtClean="0">
                <a:solidFill>
                  <a:schemeClr val="tx1"/>
                </a:solidFill>
              </a:rPr>
              <a:t>beïnvloeding van gedrag</a:t>
            </a:r>
          </a:p>
          <a:p>
            <a:pPr algn="l"/>
            <a:r>
              <a:rPr lang="nl-NL" sz="2800" dirty="0">
                <a:solidFill>
                  <a:schemeClr val="tx1"/>
                </a:solidFill>
              </a:rPr>
              <a:t>	</a:t>
            </a:r>
            <a:endParaRPr lang="nl-NL" sz="2800" dirty="0" smtClean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5AFE-C66A-4A4D-99CD-6C40BB421F6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80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117</Words>
  <Application>Microsoft Macintosh PowerPoint</Application>
  <PresentationFormat>Diavoorstelling (4:3)</PresentationFormat>
  <Paragraphs>56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Assen - TT Circuit</vt:lpstr>
      <vt:lpstr>Assen</vt:lpstr>
      <vt:lpstr>Living Lab Assen</vt:lpstr>
      <vt:lpstr>Sensor City</vt:lpstr>
      <vt:lpstr>Living Lab Assen</vt:lpstr>
    </vt:vector>
  </TitlesOfParts>
  <Company>Gemeente Assen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Innovate.Assen</dc:title>
  <dc:creator>aotten</dc:creator>
  <cp:lastModifiedBy>Fatiha Alitou</cp:lastModifiedBy>
  <cp:revision>91</cp:revision>
  <cp:lastPrinted>2016-05-04T11:20:40Z</cp:lastPrinted>
  <dcterms:created xsi:type="dcterms:W3CDTF">2015-02-25T09:58:36Z</dcterms:created>
  <dcterms:modified xsi:type="dcterms:W3CDTF">2016-06-29T10:12:43Z</dcterms:modified>
</cp:coreProperties>
</file>